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13.xml" ContentType="application/vnd.openxmlformats-officedocument.presentationml.notes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7" r:id="rId7"/>
    <p:sldId id="265" r:id="rId8"/>
    <p:sldId id="261" r:id="rId9"/>
    <p:sldId id="262" r:id="rId10"/>
    <p:sldId id="264" r:id="rId11"/>
    <p:sldId id="266" r:id="rId12"/>
    <p:sldId id="26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55323" autoAdjust="0"/>
  </p:normalViewPr>
  <p:slideViewPr>
    <p:cSldViewPr snapToObjects="1" showGuides="1">
      <p:cViewPr varScale="1">
        <p:scale>
          <a:sx n="89" d="100"/>
          <a:sy n="89" d="100"/>
        </p:scale>
        <p:origin x="-3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74CDE-16B4-144A-B07D-CCFBBBA717E2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3192A-9D03-FB49-94DC-34C42B8AB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to Lights! Camera! Action! LEGO Animation Workshop. Today</a:t>
            </a:r>
            <a:r>
              <a:rPr lang="en-US" baseline="0" dirty="0" smtClean="0"/>
              <a:t> we’re going to learn how to make stop-motion animated LEGO videos.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something simple like a walking cycle</a:t>
            </a:r>
            <a:r>
              <a:rPr lang="en-US" baseline="0" dirty="0" smtClean="0"/>
              <a:t> involves multiple frames as you can see here. You have the figure standing, take a picture, lift one foot, take a picture, lift a little higher, take a picture, and so on. This is tricky and takes practice to master.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play with different speeds by making the movements take more or less frames. Like, for example, you can skip every other frame and the </a:t>
            </a:r>
            <a:r>
              <a:rPr lang="en-US" baseline="0" dirty="0" err="1" smtClean="0"/>
              <a:t>minifigure</a:t>
            </a:r>
            <a:r>
              <a:rPr lang="en-US" baseline="0" dirty="0" smtClean="0"/>
              <a:t> will run instead of walk.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Lock</a:t>
            </a:r>
            <a:r>
              <a:rPr lang="en-US" baseline="0" dirty="0" smtClean="0"/>
              <a:t> down the camera! The camera should only move when you want it to.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Stay organized. Keep your workspace clean so you have room to work.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Avoid unwanted light spilling into your set. Other lights can make light flicker in your movie.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Animation is time-consuming and a lot of hard works. Be patient and take breaks.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you’re done, you can</a:t>
            </a:r>
            <a:r>
              <a:rPr lang="en-US" baseline="0" dirty="0" smtClean="0"/>
              <a:t> either export your project as a movie file or import a folder of your pictures into an editing software. Again, there are a lot of options. Windows Movie Maker, </a:t>
            </a:r>
            <a:r>
              <a:rPr lang="en-US" baseline="0" dirty="0" err="1" smtClean="0"/>
              <a:t>iMovie</a:t>
            </a:r>
            <a:r>
              <a:rPr lang="en-US" baseline="0" dirty="0" smtClean="0"/>
              <a:t>, Final Cut, AVID, Premiere, and so on. In your edit program you can add special effects, sounds, and titles to finish your movie.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Animation is the act of</a:t>
            </a:r>
            <a:r>
              <a:rPr lang="en-US" baseline="0" dirty="0" smtClean="0"/>
              <a:t> creating motion. If you throw a baseball, you’re animating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Movies are just thousands of individual photographs (called “frames”) played at a high speed, tricking our brains into thinking it’s moving. Hence why they’re called “motion pictures.”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three kinds of animation. </a:t>
            </a:r>
          </a:p>
          <a:p>
            <a:endParaRPr lang="en-US" dirty="0" smtClean="0"/>
          </a:p>
          <a:p>
            <a:pPr marL="228600" indent="-228600">
              <a:buNone/>
            </a:pPr>
            <a:r>
              <a:rPr lang="en-US" dirty="0" smtClean="0"/>
              <a:t>1.</a:t>
            </a:r>
            <a:r>
              <a:rPr lang="en-US" baseline="0" dirty="0" smtClean="0"/>
              <a:t> </a:t>
            </a:r>
            <a:r>
              <a:rPr lang="en-US" dirty="0" smtClean="0"/>
              <a:t>2D, hand-drawn</a:t>
            </a:r>
            <a:r>
              <a:rPr lang="en-US" baseline="0" dirty="0" smtClean="0"/>
              <a:t> animation. These movies are made of thousands of drawings done on paper. (Adventure Time)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2. Computer-generated animation, where 3D models are created in the computer. (Toy Story)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r>
              <a:rPr lang="en-US" baseline="0" dirty="0" smtClean="0"/>
              <a:t>3. Stop-motion (or  stop-frame) where real objects are photographed and appear to move on their own. (Nightmare Before Christmas)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Any</a:t>
            </a:r>
            <a:r>
              <a:rPr lang="en-US" baseline="0" dirty="0" smtClean="0"/>
              <a:t> movie made using LEGO is called a </a:t>
            </a:r>
            <a:r>
              <a:rPr lang="en-US" baseline="0" dirty="0" err="1" smtClean="0"/>
              <a:t>brickfilm</a:t>
            </a:r>
            <a:r>
              <a:rPr lang="en-US" baseline="0" dirty="0" smtClean="0"/>
              <a:t>. The LEGO Movie is done in the style of stop-motion, but it is mostly computer-generated with some stop-motion mixed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</a:t>
            </a:r>
            <a:r>
              <a:rPr lang="en-US" baseline="0" dirty="0" smtClean="0"/>
              <a:t> do a stop-motion </a:t>
            </a:r>
            <a:r>
              <a:rPr lang="en-US" baseline="0" dirty="0" err="1" smtClean="0"/>
              <a:t>brickfilm</a:t>
            </a:r>
            <a:r>
              <a:rPr lang="en-US" baseline="0" dirty="0" smtClean="0"/>
              <a:t>, you only need a few things. You’ll probably have most if not all of these in your house already.</a:t>
            </a:r>
          </a:p>
          <a:p>
            <a:r>
              <a:rPr lang="en-US" b="1" baseline="0" dirty="0" smtClean="0"/>
              <a:t>LEGO</a:t>
            </a:r>
          </a:p>
          <a:p>
            <a:r>
              <a:rPr lang="en-US" b="1" baseline="0" dirty="0" smtClean="0"/>
              <a:t>LIGHTS </a:t>
            </a:r>
            <a:r>
              <a:rPr lang="en-US" b="0" baseline="0" dirty="0" smtClean="0"/>
              <a:t>– any table lamp could work. Something adjustable is best</a:t>
            </a:r>
            <a:r>
              <a:rPr lang="en-US" b="1" baseline="0" dirty="0" smtClean="0"/>
              <a:t>.</a:t>
            </a:r>
          </a:p>
          <a:p>
            <a:r>
              <a:rPr lang="en-US" b="1" baseline="0" dirty="0" smtClean="0"/>
              <a:t>A CAMERA </a:t>
            </a:r>
            <a:r>
              <a:rPr lang="en-US" b="0" baseline="0" dirty="0" smtClean="0"/>
              <a:t>– anything from a webcam to a point-and-shoot to a DSLR can work.</a:t>
            </a:r>
          </a:p>
          <a:p>
            <a:r>
              <a:rPr lang="en-US" b="1" baseline="0" dirty="0" smtClean="0"/>
              <a:t>POSTER PUTTY </a:t>
            </a:r>
            <a:r>
              <a:rPr lang="en-US" b="0" baseline="0" dirty="0" smtClean="0"/>
              <a:t>– sticks things down without leaving residue. Use it for the camera and set to keep them from moving.</a:t>
            </a:r>
          </a:p>
          <a:p>
            <a:r>
              <a:rPr lang="en-US" b="1" baseline="0" dirty="0" smtClean="0"/>
              <a:t>A COMPUTER </a:t>
            </a:r>
            <a:r>
              <a:rPr lang="en-US" b="0" baseline="0" dirty="0" smtClean="0"/>
              <a:t>– Mac, PC, desktop, laptop, doesn’t matter.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There are a bunch of stop-motion programs out there. The blue ones are free.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have a </a:t>
            </a:r>
            <a:r>
              <a:rPr lang="en-US" baseline="0" dirty="0" err="1" smtClean="0"/>
              <a:t>smartphone</a:t>
            </a:r>
            <a:r>
              <a:rPr lang="en-US" baseline="0" dirty="0" smtClean="0"/>
              <a:t>, there are stop-motion apps like: </a:t>
            </a:r>
          </a:p>
          <a:p>
            <a:endParaRPr lang="en-US" b="1" baseline="0" dirty="0" smtClean="0"/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the LEGO Movie Maker  (</a:t>
            </a:r>
            <a:r>
              <a:rPr lang="en-US" b="1" dirty="0" err="1" smtClean="0">
                <a:solidFill>
                  <a:srgbClr val="0000FF"/>
                </a:solidFill>
              </a:rPr>
              <a:t>iOS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GorillaCam (</a:t>
            </a:r>
            <a:r>
              <a:rPr lang="en-US" b="1" dirty="0" err="1" smtClean="0">
                <a:solidFill>
                  <a:srgbClr val="0000FF"/>
                </a:solidFill>
              </a:rPr>
              <a:t>iOS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Lapse It (Android)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Stop Motion Café (</a:t>
            </a:r>
            <a:r>
              <a:rPr lang="en-US" b="1" dirty="0" err="1" smtClean="0">
                <a:solidFill>
                  <a:srgbClr val="0000FF"/>
                </a:solidFill>
              </a:rPr>
              <a:t>iOS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b="1" dirty="0" err="1" smtClean="0"/>
              <a:t>Frameographer</a:t>
            </a:r>
            <a:r>
              <a:rPr lang="en-US" b="1" dirty="0" smtClean="0"/>
              <a:t> (</a:t>
            </a:r>
            <a:r>
              <a:rPr lang="en-US" b="1" dirty="0" err="1" smtClean="0"/>
              <a:t>iOS</a:t>
            </a:r>
            <a:r>
              <a:rPr lang="en-US" b="1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There are also a ton of computer programs for stop-motion, including some free ones like: </a:t>
            </a:r>
          </a:p>
          <a:p>
            <a:endParaRPr lang="en-US" baseline="0" dirty="0" smtClean="0"/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Monkey Jam (PC)</a:t>
            </a:r>
          </a:p>
          <a:p>
            <a:pPr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Stop Motion Animator (PC)</a:t>
            </a:r>
          </a:p>
          <a:p>
            <a:pPr>
              <a:buFont typeface="Arial"/>
              <a:buChar char="•"/>
            </a:pPr>
            <a:r>
              <a:rPr lang="en-US" b="1" dirty="0" err="1" smtClean="0"/>
              <a:t>Dragonframe</a:t>
            </a:r>
            <a:r>
              <a:rPr lang="en-US" b="1" dirty="0" smtClean="0"/>
              <a:t> (PC, Mac)</a:t>
            </a:r>
          </a:p>
          <a:p>
            <a:pPr>
              <a:buFont typeface="Arial"/>
              <a:buChar char="•"/>
            </a:pPr>
            <a:r>
              <a:rPr lang="en-US" b="1" dirty="0" err="1" smtClean="0"/>
              <a:t>iStopMotion</a:t>
            </a:r>
            <a:r>
              <a:rPr lang="en-US" b="1" dirty="0" smtClean="0"/>
              <a:t> (Mac, </a:t>
            </a:r>
            <a:r>
              <a:rPr lang="en-US" b="1" dirty="0" err="1" smtClean="0"/>
              <a:t>iPad</a:t>
            </a:r>
            <a:r>
              <a:rPr lang="en-US" b="1" dirty="0" smtClean="0"/>
              <a:t>)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Stop Motion Pro (PC)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these programs, you can easily review your work and do more precise animating than you would just using a camera. There’s a feature called onion-skinning.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…which looks like this. So you get a double image</a:t>
            </a:r>
            <a:r>
              <a:rPr lang="en-US" baseline="0" dirty="0" smtClean="0"/>
              <a:t> of where the skater is now compared to where he was in the previous frame. It lets you see how much movement is happening between frames so you can fine-tune the animation.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</a:t>
            </a:r>
            <a:r>
              <a:rPr lang="en-US" baseline="0" dirty="0" smtClean="0"/>
              <a:t> you have everything ready, you arrange your studio on a sturdy table like they are in this picture.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If you have a camera plugged into a computer, you can take pictures using the computer so you don’t have to touch the camera and risk moving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you animate,</a:t>
            </a:r>
            <a:r>
              <a:rPr lang="en-US" baseline="0" dirty="0" smtClean="0"/>
              <a:t> you first pose your subject and take a picture of it. Now you move your subject very very slightly and take a picture of it again. Repeat this process until you have a full action.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animate a person walking, a car driving down the road, or anything you want! When you play back all your images quickly, it’ll turn into a video.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need to choose a frame rate, or how many frames per second you want to do. Feature-length animated films are done at 24 frames per second, but you can start small (4-8fps) and work your way up to 12-18fps. That’s an acceptable level of smooth movement.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3192A-9D03-FB49-94DC-34C42B8AB0C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91270-6173-2C48-8E64-D455AA7EADDC}" type="datetimeFigureOut">
              <a:rPr lang="en-US" smtClean="0"/>
              <a:pPr/>
              <a:t>2/28/14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46F34-8F9D-6647-AAA3-2BD959BB47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4"/>
            <a:ext cx="7772400" cy="1470025"/>
          </a:xfrm>
        </p:spPr>
        <p:txBody>
          <a:bodyPr/>
          <a:lstStyle/>
          <a:p>
            <a:r>
              <a:rPr lang="en-US" dirty="0" smtClean="0"/>
              <a:t>Lights! Camera! Action! </a:t>
            </a:r>
            <a:br>
              <a:rPr lang="en-US" dirty="0" smtClean="0"/>
            </a:br>
            <a:r>
              <a:rPr lang="en-US" dirty="0" smtClean="0"/>
              <a:t>LEGO Animation Workshop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3704" y="4623193"/>
            <a:ext cx="3478696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787506"/>
            <a:ext cx="2924176" cy="7881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The Walk Cycle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 r="14625"/>
          <a:stretch>
            <a:fillRect/>
          </a:stretch>
        </p:blipFill>
        <p:spPr bwMode="auto">
          <a:xfrm>
            <a:off x="575404" y="2095500"/>
            <a:ext cx="796155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76312" y="1828800"/>
            <a:ext cx="7024688" cy="42973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 smtClean="0"/>
              <a:t>1. Lock down the camera!</a:t>
            </a:r>
          </a:p>
          <a:p>
            <a:pPr>
              <a:buNone/>
            </a:pPr>
            <a:r>
              <a:rPr lang="en-US" dirty="0" smtClean="0"/>
              <a:t>2. Stay organized!</a:t>
            </a:r>
          </a:p>
          <a:p>
            <a:pPr>
              <a:buNone/>
            </a:pPr>
            <a:r>
              <a:rPr lang="en-US" dirty="0" smtClean="0"/>
              <a:t>3. Block outside light!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4</a:t>
            </a:r>
            <a:r>
              <a:rPr lang="en-US" dirty="0" smtClean="0"/>
              <a:t>. </a:t>
            </a:r>
            <a:r>
              <a:rPr lang="en-US" dirty="0" smtClean="0"/>
              <a:t>Be patient!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5227" y="1981200"/>
            <a:ext cx="241577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Editing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9539" y="3068809"/>
            <a:ext cx="390207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76312" y="1828800"/>
            <a:ext cx="7024688" cy="37468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Upload your pictures into video editing software.</a:t>
            </a:r>
          </a:p>
          <a:p>
            <a:r>
              <a:rPr lang="en-US" sz="2800" dirty="0" smtClean="0"/>
              <a:t>Add special effects and audio.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6700" y="3429000"/>
            <a:ext cx="1409700" cy="9153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8489" y="3429000"/>
            <a:ext cx="793822" cy="91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/>
        </p:nvSpPr>
        <p:spPr>
          <a:xfrm>
            <a:off x="2590800" y="3429001"/>
            <a:ext cx="1371600" cy="457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9048" y="3429000"/>
            <a:ext cx="396494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7659" y="3429000"/>
            <a:ext cx="396494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Straight Connector 22"/>
          <p:cNvCxnSpPr>
            <a:stCxn id="15" idx="0"/>
            <a:endCxn id="15" idx="2"/>
          </p:cNvCxnSpPr>
          <p:nvPr/>
        </p:nvCxnSpPr>
        <p:spPr>
          <a:xfrm rot="16200000" flipH="1">
            <a:off x="3048000" y="3657601"/>
            <a:ext cx="457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6800"/>
            <a:ext cx="73152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This slideshow will </a:t>
            </a:r>
            <a:br>
              <a:rPr lang="en-US" dirty="0" smtClean="0"/>
            </a:br>
            <a:r>
              <a:rPr lang="en-US" dirty="0" smtClean="0"/>
              <a:t>be available at: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 smtClean="0"/>
              <a:t>WWW.LUGNY.ORG/presentations/</a:t>
            </a:r>
            <a:endParaRPr lang="en-US" sz="4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3704" y="4623193"/>
            <a:ext cx="3478696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787506"/>
            <a:ext cx="2924176" cy="7881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What is Animation?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312" y="1828800"/>
            <a:ext cx="7024688" cy="37468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Creating motion.</a:t>
            </a:r>
          </a:p>
          <a:p>
            <a:r>
              <a:rPr lang="en-US" sz="2800" dirty="0" smtClean="0"/>
              <a:t>Movie= A series of images played quickly.     					(aka a Motion Picture)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3550" y="3374192"/>
            <a:ext cx="5676900" cy="162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Kinds of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520" y="3905202"/>
            <a:ext cx="2119312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Stop-motion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6311" y="2209034"/>
            <a:ext cx="2389517" cy="168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740944" y="3897280"/>
            <a:ext cx="1662112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46516" y="3889358"/>
            <a:ext cx="2119312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Hand-drawn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/>
          <a:srcRect l="15292" r="6372"/>
          <a:stretch>
            <a:fillRect/>
          </a:stretch>
        </p:blipFill>
        <p:spPr bwMode="auto">
          <a:xfrm>
            <a:off x="3482299" y="2201112"/>
            <a:ext cx="2386731" cy="168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/>
          <a:srcRect b="18000"/>
          <a:stretch>
            <a:fillRect/>
          </a:stretch>
        </p:blipFill>
        <p:spPr bwMode="auto">
          <a:xfrm>
            <a:off x="5983352" y="2201112"/>
            <a:ext cx="2068480" cy="169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/>
          <a:srcRect l="5106" r="5106"/>
          <a:stretch>
            <a:fillRect/>
          </a:stretch>
        </p:blipFill>
        <p:spPr bwMode="auto">
          <a:xfrm>
            <a:off x="990600" y="2216956"/>
            <a:ext cx="2388079" cy="168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err="1" smtClean="0"/>
              <a:t>Brickfilms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312" y="1828800"/>
            <a:ext cx="7024688" cy="37468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movie made using LEGO.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9894" y="2438400"/>
            <a:ext cx="4064211" cy="25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219" y="1864420"/>
            <a:ext cx="1496765" cy="149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2581" y="1834214"/>
            <a:ext cx="1417638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428" y="3212707"/>
            <a:ext cx="1433513" cy="533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Camera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71020" y="3212707"/>
            <a:ext cx="1219199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410055" y="3212707"/>
            <a:ext cx="1462526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/>
          <a:srcRect t="12800" b="25600"/>
          <a:stretch>
            <a:fillRect/>
          </a:stretch>
        </p:blipFill>
        <p:spPr bwMode="auto">
          <a:xfrm>
            <a:off x="3410698" y="3768375"/>
            <a:ext cx="2325459" cy="143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752950" y="5153599"/>
            <a:ext cx="1724025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/>
          <a:srcRect l="2045" r="10525"/>
          <a:stretch>
            <a:fillRect/>
          </a:stretch>
        </p:blipFill>
        <p:spPr bwMode="auto">
          <a:xfrm>
            <a:off x="976312" y="1712486"/>
            <a:ext cx="1959428" cy="150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1748501"/>
            <a:ext cx="1503351" cy="150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040449" y="3234975"/>
            <a:ext cx="19812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Poster Putty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Stop-Motion Software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66812" y="1828800"/>
            <a:ext cx="2986088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Smartphone</a:t>
            </a:r>
            <a:r>
              <a:rPr kumimoji="0" lang="en-US" sz="21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29100" y="1819771"/>
            <a:ext cx="40386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b="1" u="sng" noProof="0" dirty="0" smtClean="0"/>
              <a:t>Computer Software</a:t>
            </a:r>
            <a:endParaRPr kumimoji="0" lang="en-US" sz="21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Font typeface="Arial"/>
              <a:buChar char="•"/>
            </a:pPr>
            <a:endParaRPr lang="en-US" sz="2100" b="1" dirty="0" smtClean="0"/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1" i="0" u="sng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3012" y="2286000"/>
            <a:ext cx="2986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the LEGO Movie Maker  (</a:t>
            </a:r>
            <a:r>
              <a:rPr lang="en-US" dirty="0" err="1" smtClean="0">
                <a:solidFill>
                  <a:srgbClr val="0000FF"/>
                </a:solidFill>
              </a:rPr>
              <a:t>iOS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GorillaCam (</a:t>
            </a:r>
            <a:r>
              <a:rPr lang="en-US" dirty="0" err="1" smtClean="0">
                <a:solidFill>
                  <a:srgbClr val="0000FF"/>
                </a:solidFill>
              </a:rPr>
              <a:t>iOS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endParaRPr lang="en-US" u="sng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Lapse It (Android)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Stop Motion Café (</a:t>
            </a:r>
            <a:r>
              <a:rPr lang="en-US" dirty="0" err="1" smtClean="0">
                <a:solidFill>
                  <a:srgbClr val="0000FF"/>
                </a:solidFill>
              </a:rPr>
              <a:t>iOS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err="1" smtClean="0"/>
              <a:t>Frameographer</a:t>
            </a:r>
            <a:r>
              <a:rPr lang="en-US" dirty="0" smtClean="0"/>
              <a:t> (</a:t>
            </a:r>
            <a:r>
              <a:rPr lang="en-US" dirty="0" err="1" smtClean="0"/>
              <a:t>iOS</a:t>
            </a:r>
            <a:r>
              <a:rPr lang="en-US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8700" y="2286000"/>
            <a:ext cx="3429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Monkey Jam (PC)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Stop Motion Animator (PC)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err="1" smtClean="0"/>
              <a:t>Dragonframe</a:t>
            </a:r>
            <a:r>
              <a:rPr lang="en-US" dirty="0" smtClean="0"/>
              <a:t> (PC, Mac)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err="1" smtClean="0"/>
              <a:t>iStopMotion</a:t>
            </a:r>
            <a:r>
              <a:rPr lang="en-US" dirty="0" smtClean="0"/>
              <a:t> (Mac, </a:t>
            </a:r>
            <a:r>
              <a:rPr lang="en-US" dirty="0" err="1" smtClean="0"/>
              <a:t>iPad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Stop Motion Pro (PC)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43200" y="5178597"/>
            <a:ext cx="3314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100" dirty="0" smtClean="0">
                <a:solidFill>
                  <a:srgbClr val="0000FF"/>
                </a:solidFill>
              </a:rPr>
              <a:t>Blue = Free!</a:t>
            </a:r>
            <a:endParaRPr kumimoji="0" lang="en-US" sz="2100" i="0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 t="12800" b="25600"/>
          <a:stretch>
            <a:fillRect/>
          </a:stretch>
        </p:blipFill>
        <p:spPr bwMode="auto">
          <a:xfrm>
            <a:off x="7391400" y="1828800"/>
            <a:ext cx="667430" cy="41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71900" y="1819771"/>
            <a:ext cx="381000" cy="42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Onion-skinning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1860913"/>
            <a:ext cx="5105400" cy="313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9762" y="2057906"/>
            <a:ext cx="18272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Studio Setup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2971801"/>
            <a:ext cx="2124014" cy="21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906"/>
            <a:ext cx="1827213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2577019"/>
            <a:ext cx="113441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5600" y="3734790"/>
            <a:ext cx="2058194" cy="144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200400" y="4281672"/>
            <a:ext cx="990600" cy="6432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2189" y="4281672"/>
            <a:ext cx="557821" cy="64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838200"/>
          </a:xfrm>
        </p:spPr>
        <p:txBody>
          <a:bodyPr/>
          <a:lstStyle/>
          <a:p>
            <a:r>
              <a:rPr lang="en-US" dirty="0" smtClean="0"/>
              <a:t>Animating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5095814"/>
            <a:ext cx="1752600" cy="47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UG_Logo_Horizontal_Trans_Border_100p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5178597"/>
            <a:ext cx="1473227" cy="397096"/>
          </a:xfrm>
          <a:prstGeom prst="rect">
            <a:avLst/>
          </a:prstGeom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 l="20670" t="14938" r="27560" b="5975"/>
          <a:stretch>
            <a:fillRect/>
          </a:stretch>
        </p:blipFill>
        <p:spPr bwMode="auto">
          <a:xfrm>
            <a:off x="1174456" y="2953864"/>
            <a:ext cx="1033091" cy="181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12623" y="1828800"/>
            <a:ext cx="175552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 l="20670" t="14938" r="27560" b="5975"/>
          <a:stretch>
            <a:fillRect/>
          </a:stretch>
        </p:blipFill>
        <p:spPr bwMode="auto">
          <a:xfrm>
            <a:off x="3919909" y="3021096"/>
            <a:ext cx="1033091" cy="181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20699999"/>
            </a:camera>
            <a:lightRig rig="threePt" dir="t"/>
          </a:scene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8076" y="1828800"/>
            <a:ext cx="175552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/>
          <a:srcRect l="20670" t="14938" r="27560" b="5975"/>
          <a:stretch>
            <a:fillRect/>
          </a:stretch>
        </p:blipFill>
        <p:spPr bwMode="auto">
          <a:xfrm>
            <a:off x="6705600" y="3088328"/>
            <a:ext cx="1033091" cy="181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900000"/>
            </a:camera>
            <a:lightRig rig="threePt" dir="t"/>
          </a:scene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1106</Words>
  <Application>Microsoft Macintosh PowerPoint</Application>
  <PresentationFormat>On-screen Show (4:3)</PresentationFormat>
  <Paragraphs>120</Paragraphs>
  <Slides>13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Lights! Camera! Action!  LEGO Animation Workshop</vt:lpstr>
      <vt:lpstr>What is Animation?</vt:lpstr>
      <vt:lpstr>Kinds of Animation</vt:lpstr>
      <vt:lpstr>Brickfilms</vt:lpstr>
      <vt:lpstr>Materials</vt:lpstr>
      <vt:lpstr>Stop-Motion Software</vt:lpstr>
      <vt:lpstr>Onion-skinning</vt:lpstr>
      <vt:lpstr>Studio Setup</vt:lpstr>
      <vt:lpstr>Animating</vt:lpstr>
      <vt:lpstr>The Walk Cycle</vt:lpstr>
      <vt:lpstr>Tips</vt:lpstr>
      <vt:lpstr>Editing</vt:lpstr>
      <vt:lpstr>This slideshow will  be available at:   WWW.LUGNY.ORG/presentations/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Lights! Camera! Action!  LEGO Animation Workshop</dc:title>
  <dc:creator>Richard Theroux</dc:creator>
  <cp:lastModifiedBy>Richard Theroux</cp:lastModifiedBy>
  <cp:revision>23</cp:revision>
  <dcterms:created xsi:type="dcterms:W3CDTF">2014-02-28T23:29:39Z</dcterms:created>
  <dcterms:modified xsi:type="dcterms:W3CDTF">2014-02-28T23:30:20Z</dcterms:modified>
</cp:coreProperties>
</file>